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7" autoAdjust="0"/>
    <p:restoredTop sz="94660"/>
  </p:normalViewPr>
  <p:slideViewPr>
    <p:cSldViewPr snapToGrid="0">
      <p:cViewPr varScale="1">
        <p:scale>
          <a:sx n="85" d="100"/>
          <a:sy n="85" d="100"/>
        </p:scale>
        <p:origin x="90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078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1045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61209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18173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5483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08372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3266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4609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3785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39613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889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14D221-6CD8-4B92-805E-13BFB9AA5F51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C40C3B-29E7-46FD-A124-7E4291723B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05255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1219200" y="982133"/>
            <a:ext cx="2765778" cy="164817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9957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2017-08-29T11:03:31Z</dcterms:created>
  <dcterms:modified xsi:type="dcterms:W3CDTF">2017-08-29T11:03:34Z</dcterms:modified>
</cp:coreProperties>
</file>

<file path=docProps/thumbnail.jpeg>
</file>